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75" d="100"/>
          <a:sy n="75" d="100"/>
        </p:scale>
        <p:origin x="-19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14/03/05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14/03/05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14/03/05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14/03/05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14/03/05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14/03/05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14/03/05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14/03/05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14/03/05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14/03/05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14/03/05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14/03/05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278688" cy="1470025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この研究発表の内容に関する利益相反事項は，</a:t>
            </a:r>
            <a: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800" dirty="0" smtClean="0">
                <a:solidFill>
                  <a:srgbClr val="FFFF00"/>
                </a:solidFill>
                <a:latin typeface="+mn-ea"/>
                <a:ea typeface="+mn-ea"/>
              </a:rPr>
              <a:t>☑ 　</a:t>
            </a:r>
            <a:r>
              <a:rPr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ありません</a:t>
            </a:r>
            <a: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47667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公開する</a:t>
            </a:r>
            <a:r>
              <a:rPr kumimoji="1" lang="ja-JP" altLang="en-US" sz="1600" u="sng" dirty="0" smtClean="0">
                <a:solidFill>
                  <a:srgbClr val="FF0000"/>
                </a:solidFill>
                <a:latin typeface="+mn-ea"/>
              </a:rPr>
              <a:t>利益相反がない場合</a:t>
            </a:r>
            <a:r>
              <a:rPr lang="en-US" altLang="ja-JP" sz="1600" dirty="0" smtClean="0">
                <a:solidFill>
                  <a:srgbClr val="FF0000"/>
                </a:solidFill>
                <a:latin typeface="+mn-ea"/>
              </a:rPr>
              <a:t>,</a:t>
            </a:r>
          </a:p>
          <a:p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このスライドを</a:t>
            </a:r>
            <a:r>
              <a:rPr kumimoji="1" lang="en-US" altLang="ja-JP" sz="1600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枚目（タイトルのスライドの次）に入れてください </a:t>
            </a:r>
            <a:r>
              <a:rPr kumimoji="1" lang="en-US" altLang="ja-JP" sz="1600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色などは変更しても構いません）</a:t>
            </a:r>
            <a:endParaRPr kumimoji="1" lang="ja-JP" altLang="en-US" sz="1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5292080" y="6237312"/>
            <a:ext cx="3528392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第</a:t>
            </a:r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９</a:t>
            </a:r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回</a:t>
            </a:r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九州放射線医療技術学術大会</a:t>
            </a:r>
            <a:endParaRPr lang="en-US" altLang="ja-JP" sz="1600" dirty="0" smtClean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077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51</Words>
  <Application>Microsoft Macintosh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渡辺 亮</cp:lastModifiedBy>
  <cp:revision>8</cp:revision>
  <dcterms:created xsi:type="dcterms:W3CDTF">2012-12-16T22:17:39Z</dcterms:created>
  <dcterms:modified xsi:type="dcterms:W3CDTF">2014-03-05T13:09:34Z</dcterms:modified>
</cp:coreProperties>
</file>